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71" r:id="rId8"/>
    <p:sldId id="261" r:id="rId9"/>
    <p:sldId id="262" r:id="rId10"/>
    <p:sldId id="263" r:id="rId11"/>
    <p:sldId id="264" r:id="rId12"/>
    <p:sldId id="265" r:id="rId13"/>
    <p:sldId id="272" r:id="rId14"/>
    <p:sldId id="266" r:id="rId15"/>
    <p:sldId id="267" r:id="rId16"/>
    <p:sldId id="273" r:id="rId17"/>
    <p:sldId id="274" r:id="rId18"/>
    <p:sldId id="268" r:id="rId19"/>
    <p:sldId id="269" r:id="rId20"/>
    <p:sldId id="284" r:id="rId21"/>
    <p:sldId id="283" r:id="rId22"/>
    <p:sldId id="282" r:id="rId23"/>
    <p:sldId id="278" r:id="rId24"/>
    <p:sldId id="279" r:id="rId25"/>
    <p:sldId id="280" r:id="rId26"/>
    <p:sldId id="281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301" r:id="rId39"/>
    <p:sldId id="296" r:id="rId40"/>
    <p:sldId id="297" r:id="rId41"/>
    <p:sldId id="298" r:id="rId42"/>
    <p:sldId id="299" r:id="rId43"/>
    <p:sldId id="300" r:id="rId44"/>
    <p:sldId id="307" r:id="rId45"/>
    <p:sldId id="302" r:id="rId46"/>
    <p:sldId id="303" r:id="rId47"/>
    <p:sldId id="304" r:id="rId48"/>
    <p:sldId id="305" r:id="rId49"/>
    <p:sldId id="306" r:id="rId50"/>
    <p:sldId id="313" r:id="rId51"/>
    <p:sldId id="308" r:id="rId52"/>
    <p:sldId id="309" r:id="rId53"/>
    <p:sldId id="310" r:id="rId54"/>
    <p:sldId id="311" r:id="rId55"/>
    <p:sldId id="312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9" r:id="rId69"/>
    <p:sldId id="326" r:id="rId70"/>
    <p:sldId id="327" r:id="rId71"/>
    <p:sldId id="330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-1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Klik om de 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CED3E41-E2DE-48B7-AD25-2C05D8372D60}" type="datetime4">
              <a:rPr lang="en-US" smtClean="0"/>
              <a:pPr/>
              <a:t>december 8,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fr-FR" smtClean="0"/>
              <a:t>Titelstijl van model bewerken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Klik om de tekststijl van het model te bewerken</a:t>
            </a:r>
          </a:p>
          <a:p>
            <a:pPr lvl="1"/>
            <a:r>
              <a:rPr lang="fr-FR" smtClean="0"/>
              <a:t>Tweede niveau</a:t>
            </a:r>
          </a:p>
          <a:p>
            <a:pPr lvl="2"/>
            <a:r>
              <a:rPr lang="fr-FR" smtClean="0"/>
              <a:t>Derde niveau</a:t>
            </a:r>
          </a:p>
          <a:p>
            <a:pPr lvl="3"/>
            <a:r>
              <a:rPr lang="fr-FR" smtClean="0"/>
              <a:t>Vierde niveau</a:t>
            </a:r>
          </a:p>
          <a:p>
            <a:pPr lvl="4"/>
            <a:r>
              <a:rPr lang="fr-FR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9237-00E8-48F5-9A77-8496B8A0E541}" type="datetimeFigureOut">
              <a:rPr lang="en-US" smtClean="0"/>
              <a:t>8/12/15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0992-D05B-4846-8E6E-CA034CB4F16F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Klik om de tekststijl van het model te bewerken</a:t>
            </a:r>
          </a:p>
          <a:p>
            <a:pPr lvl="1"/>
            <a:r>
              <a:rPr lang="fr-FR" smtClean="0"/>
              <a:t>Tweede niveau</a:t>
            </a:r>
          </a:p>
          <a:p>
            <a:pPr lvl="2"/>
            <a:r>
              <a:rPr lang="fr-FR" smtClean="0"/>
              <a:t>Derde niveau</a:t>
            </a:r>
          </a:p>
          <a:p>
            <a:pPr lvl="3"/>
            <a:r>
              <a:rPr lang="fr-FR" smtClean="0"/>
              <a:t>Vierde niveau</a:t>
            </a:r>
          </a:p>
          <a:p>
            <a:pPr lvl="4"/>
            <a:r>
              <a:rPr lang="fr-FR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9237-00E8-48F5-9A77-8496B8A0E541}" type="datetimeFigureOut">
              <a:rPr lang="en-US" smtClean="0"/>
              <a:t>8/12/15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0992-D05B-4846-8E6E-CA034CB4F16F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202C6-8B37-41F0-B3E4-774551D1C22F}" type="datetime4">
              <a:rPr lang="en-US" smtClean="0"/>
              <a:pPr/>
              <a:t>december 8,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 smtClean="0"/>
              <a:t>Titelstijl van model bewerken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fr-FR" smtClean="0"/>
              <a:t>Klik om de tekststijl van het model te bewerken</a:t>
            </a:r>
          </a:p>
          <a:p>
            <a:pPr lvl="1"/>
            <a:r>
              <a:rPr lang="fr-FR" smtClean="0"/>
              <a:t>Tweede niveau</a:t>
            </a:r>
          </a:p>
          <a:p>
            <a:pPr lvl="2"/>
            <a:r>
              <a:rPr lang="fr-FR" smtClean="0"/>
              <a:t>Derde niveau</a:t>
            </a:r>
          </a:p>
          <a:p>
            <a:pPr lvl="3"/>
            <a:r>
              <a:rPr lang="fr-FR" smtClean="0"/>
              <a:t>Vierde niveau</a:t>
            </a:r>
          </a:p>
          <a:p>
            <a:pPr lvl="4"/>
            <a:r>
              <a:rPr lang="fr-FR" smtClean="0"/>
              <a:t>Vijfde niveau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8F78D1B-BB73-41B2-8202-C6678B761557}" type="datetime4">
              <a:rPr lang="en-US" smtClean="0"/>
              <a:pPr/>
              <a:t>december 8,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Klik om de titelstijl van het model te bewerken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fr-FR" smtClean="0"/>
              <a:t>Titelstijl van model bewerken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1E46-B9AD-4605-BA48-F4BA770367EA}" type="datetime4">
              <a:rPr lang="en-US" smtClean="0"/>
              <a:pPr/>
              <a:t>december 8,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 smtClean="0"/>
              <a:t>Titelstijl van model bewerken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Klik om de tekststijl van het model te bewerken</a:t>
            </a:r>
          </a:p>
          <a:p>
            <a:pPr lvl="1"/>
            <a:r>
              <a:rPr lang="fr-FR" smtClean="0"/>
              <a:t>Tweede niveau</a:t>
            </a:r>
          </a:p>
          <a:p>
            <a:pPr lvl="2"/>
            <a:r>
              <a:rPr lang="fr-FR" smtClean="0"/>
              <a:t>Derde niveau</a:t>
            </a:r>
          </a:p>
          <a:p>
            <a:pPr lvl="3"/>
            <a:r>
              <a:rPr lang="fr-FR" smtClean="0"/>
              <a:t>Vierde niveau</a:t>
            </a:r>
          </a:p>
          <a:p>
            <a:pPr lvl="4"/>
            <a:r>
              <a:rPr lang="fr-FR" smtClean="0"/>
              <a:t>Vijfde niveau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Klik om de tekststijl van het model te bewerken</a:t>
            </a:r>
          </a:p>
          <a:p>
            <a:pPr lvl="1"/>
            <a:r>
              <a:rPr lang="fr-FR" smtClean="0"/>
              <a:t>Tweede niveau</a:t>
            </a:r>
          </a:p>
          <a:p>
            <a:pPr lvl="2"/>
            <a:r>
              <a:rPr lang="fr-FR" smtClean="0"/>
              <a:t>Derde niveau</a:t>
            </a:r>
          </a:p>
          <a:p>
            <a:pPr lvl="3"/>
            <a:r>
              <a:rPr lang="fr-FR" smtClean="0"/>
              <a:t>Vierde niveau</a:t>
            </a:r>
          </a:p>
          <a:p>
            <a:pPr lvl="4"/>
            <a:r>
              <a:rPr lang="fr-FR" smtClean="0"/>
              <a:t>Vijfde niveau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4492-1D66-40E5-BF5F-8AE5B76A3760}" type="datetime4">
              <a:rPr lang="en-US" smtClean="0"/>
              <a:pPr/>
              <a:t>december 8,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 smtClean="0"/>
              <a:t>Titelstijl van model bewerken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Klik om de tekststijl van het model te bewerken</a:t>
            </a:r>
          </a:p>
          <a:p>
            <a:pPr lvl="1"/>
            <a:r>
              <a:rPr lang="fr-FR" smtClean="0"/>
              <a:t>Tweede niveau</a:t>
            </a:r>
          </a:p>
          <a:p>
            <a:pPr lvl="2"/>
            <a:r>
              <a:rPr lang="fr-FR" smtClean="0"/>
              <a:t>Derde niveau</a:t>
            </a:r>
          </a:p>
          <a:p>
            <a:pPr lvl="3"/>
            <a:r>
              <a:rPr lang="fr-FR" smtClean="0"/>
              <a:t>Vierde niveau</a:t>
            </a:r>
          </a:p>
          <a:p>
            <a:pPr lvl="4"/>
            <a:r>
              <a:rPr lang="fr-FR" smtClean="0"/>
              <a:t>Vijfde niveau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Klik om de tekststijl van het model te bewerken</a:t>
            </a:r>
          </a:p>
          <a:p>
            <a:pPr lvl="1"/>
            <a:r>
              <a:rPr lang="fr-FR" smtClean="0"/>
              <a:t>Tweede niveau</a:t>
            </a:r>
          </a:p>
          <a:p>
            <a:pPr lvl="2"/>
            <a:r>
              <a:rPr lang="fr-FR" smtClean="0"/>
              <a:t>Derde niveau</a:t>
            </a:r>
          </a:p>
          <a:p>
            <a:pPr lvl="3"/>
            <a:r>
              <a:rPr lang="fr-FR" smtClean="0"/>
              <a:t>Vierde niveau</a:t>
            </a:r>
          </a:p>
          <a:p>
            <a:pPr lvl="4"/>
            <a:r>
              <a:rPr lang="fr-FR" smtClean="0"/>
              <a:t>Vijfde niveau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Klik om de tekststijl van het model te bewerken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Klik om de tekststijl van het model te bewerken</a:t>
            </a:r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120655-FBEF-4656-A8A9-E7D9EB4F4DEC}" type="datetime4">
              <a:rPr lang="en-US" smtClean="0"/>
              <a:pPr/>
              <a:t>december 8,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 smtClean="0"/>
              <a:t>Titelstijl van model bewerken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2BA2-D035-44CD-B6C5-345CD46C68A9}" type="datetime4">
              <a:rPr lang="en-US" smtClean="0"/>
              <a:pPr/>
              <a:t>december 8,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12544D9-E8EB-4DFC-9BAC-8FC5CFB1A919}" type="datetime4">
              <a:rPr lang="en-US" smtClean="0"/>
              <a:pPr/>
              <a:t>december 8,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Titelstijl van model bewerken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Klik om de tekststijl van het model te bewerken</a:t>
            </a:r>
          </a:p>
          <a:p>
            <a:pPr lvl="1"/>
            <a:r>
              <a:rPr lang="fr-FR" smtClean="0"/>
              <a:t>Tweede niveau</a:t>
            </a:r>
          </a:p>
          <a:p>
            <a:pPr lvl="2"/>
            <a:r>
              <a:rPr lang="fr-FR" smtClean="0"/>
              <a:t>Derde niveau</a:t>
            </a:r>
          </a:p>
          <a:p>
            <a:pPr lvl="3"/>
            <a:r>
              <a:rPr lang="fr-FR" smtClean="0"/>
              <a:t>Vierde niveau</a:t>
            </a:r>
          </a:p>
          <a:p>
            <a:pPr lvl="4"/>
            <a:r>
              <a:rPr lang="fr-FR" smtClean="0"/>
              <a:t>Vijfde niveau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Klik om de tekststijl van het model te bewerken</a:t>
            </a:r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F894904-8048-429B-BF77-F17DA8F8287B}" type="datetime4">
              <a:rPr lang="en-US" smtClean="0"/>
              <a:pPr/>
              <a:t>december 8,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Titelstijl van model bewerken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smtClean="0"/>
              <a:t>Klik om de tekststijl van het model te bewerken</a:t>
            </a:r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Klik om de tekststijl van het model te bewerken</a:t>
            </a:r>
          </a:p>
          <a:p>
            <a:pPr lvl="1"/>
            <a:r>
              <a:rPr lang="fr-FR" smtClean="0"/>
              <a:t>Tweede niveau</a:t>
            </a:r>
          </a:p>
          <a:p>
            <a:pPr lvl="2"/>
            <a:r>
              <a:rPr lang="fr-FR" smtClean="0"/>
              <a:t>Derde niveau</a:t>
            </a:r>
          </a:p>
          <a:p>
            <a:pPr lvl="3"/>
            <a:r>
              <a:rPr lang="fr-FR" smtClean="0"/>
              <a:t>Vierde niveau</a:t>
            </a:r>
          </a:p>
          <a:p>
            <a:pPr lvl="4"/>
            <a:r>
              <a:rPr lang="fr-FR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6441D7B3-F7C5-4013-AC5D-399DD8DB11FA}" type="datetime4">
              <a:rPr lang="en-US" smtClean="0"/>
              <a:pPr/>
              <a:t>december 8,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ransition xmlns:p14="http://schemas.microsoft.com/office/powerpoint/2010/main" spd="slow">
    <p:randomBar dir="vert"/>
  </p:transition>
  <p:hf sldNum="0" hdr="0" ftr="0" dt="0"/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739896" y="299408"/>
            <a:ext cx="5120640" cy="181159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Edeltraut Schmalz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sz="2700" dirty="0" err="1" smtClean="0"/>
              <a:t>zingt</a:t>
            </a:r>
            <a:r>
              <a:rPr lang="de-DE" sz="2700" dirty="0" smtClean="0"/>
              <a:t/>
            </a:r>
            <a:br>
              <a:rPr lang="de-DE" sz="2700" dirty="0" smtClean="0"/>
            </a:br>
            <a:r>
              <a:rPr lang="de-DE" dirty="0" smtClean="0"/>
              <a:t>Ein </a:t>
            </a:r>
            <a:r>
              <a:rPr lang="de-DE" dirty="0"/>
              <a:t>kleines Veilchen </a:t>
            </a:r>
            <a:endParaRPr lang="nl-NL" dirty="0"/>
          </a:p>
        </p:txBody>
      </p:sp>
      <p:pic>
        <p:nvPicPr>
          <p:cNvPr id="4" name="Afbeelding 3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470" y="2887546"/>
            <a:ext cx="3289300" cy="2463800"/>
          </a:xfrm>
          <a:prstGeom prst="rect">
            <a:avLst/>
          </a:prstGeom>
        </p:spPr>
      </p:pic>
      <p:pic>
        <p:nvPicPr>
          <p:cNvPr id="5" name="16 16 Ein kleines veilchen bin ich nur 2.m4a">
            <a:hlinkClick r:id="" action="ppaction://media"/>
            <a:hlinkHover r:id="" action="ppaction://ole?verb=0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9370" y="58101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17951"/>
      </p:ext>
    </p:extLst>
  </p:cSld>
  <p:clrMapOvr>
    <a:masterClrMapping/>
  </p:clrMapOvr>
  <p:transition xmlns:p14="http://schemas.microsoft.com/office/powerpoint/2010/main" spd="slow" advTm="3415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655534"/>
          </a:xfrm>
        </p:spPr>
        <p:txBody>
          <a:bodyPr/>
          <a:lstStyle/>
          <a:p>
            <a:r>
              <a:rPr lang="de-DE" dirty="0"/>
              <a:t>l</a:t>
            </a:r>
            <a:r>
              <a:rPr lang="de-DE" dirty="0" smtClean="0"/>
              <a:t>asst </a:t>
            </a:r>
            <a:r>
              <a:rPr lang="de-DE" dirty="0"/>
              <a:t>mich </a:t>
            </a:r>
            <a:r>
              <a:rPr lang="de-DE" dirty="0" smtClean="0"/>
              <a:t>blühen</a:t>
            </a:r>
            <a:br>
              <a:rPr lang="de-DE" dirty="0" smtClean="0"/>
            </a:br>
            <a:r>
              <a:rPr lang="de-DE" dirty="0"/>
              <a:t>brecht mich nicht</a:t>
            </a:r>
            <a:r>
              <a:rPr lang="nl-BE" dirty="0"/>
              <a:t> </a:t>
            </a:r>
            <a:r>
              <a:rPr lang="nl-BE" dirty="0" smtClean="0"/>
              <a:t> </a:t>
            </a:r>
            <a:endParaRPr lang="nl-NL" dirty="0"/>
          </a:p>
        </p:txBody>
      </p:sp>
      <p:pic>
        <p:nvPicPr>
          <p:cNvPr id="5" name="Afbeelding 4" descr="ES0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980" y="1958561"/>
            <a:ext cx="4101887" cy="476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87030"/>
      </p:ext>
    </p:extLst>
  </p:cSld>
  <p:clrMapOvr>
    <a:masterClrMapping/>
  </p:clrMapOvr>
  <p:transition xmlns:p14="http://schemas.microsoft.com/office/powerpoint/2010/main" spd="slow" advTm="4935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bin ein Veilchen nur</a:t>
            </a:r>
            <a:r>
              <a:rPr lang="nl-BE" dirty="0"/>
              <a:t> </a:t>
            </a:r>
            <a:endParaRPr lang="nl-NL" dirty="0"/>
          </a:p>
        </p:txBody>
      </p:sp>
      <p:pic>
        <p:nvPicPr>
          <p:cNvPr id="4" name="Tijdelijke aanduiding voor inhoud 3" descr="ES035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873" r="-86873"/>
          <a:stretch>
            <a:fillRect/>
          </a:stretch>
        </p:blipFill>
        <p:spPr>
          <a:xfrm>
            <a:off x="-2203659" y="1381043"/>
            <a:ext cx="8595360" cy="4937760"/>
          </a:xfrm>
        </p:spPr>
      </p:pic>
      <p:pic>
        <p:nvPicPr>
          <p:cNvPr id="5" name="Afbeelding 4" descr="ES0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0" y="2751037"/>
            <a:ext cx="3397930" cy="410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98671"/>
      </p:ext>
    </p:extLst>
  </p:cSld>
  <p:clrMapOvr>
    <a:masterClrMapping/>
  </p:clrMapOvr>
  <p:transition xmlns:p14="http://schemas.microsoft.com/office/powerpoint/2010/main" spd="slow" advTm="4400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lasst mich blühen</a:t>
            </a:r>
            <a:br>
              <a:rPr lang="de-DE" dirty="0"/>
            </a:br>
            <a:r>
              <a:rPr lang="de-DE" dirty="0"/>
              <a:t>brecht mich nicht</a:t>
            </a:r>
            <a:r>
              <a:rPr lang="nl-BE" dirty="0"/>
              <a:t> </a:t>
            </a:r>
            <a:endParaRPr lang="nl-NL" dirty="0"/>
          </a:p>
        </p:txBody>
      </p:sp>
      <p:pic>
        <p:nvPicPr>
          <p:cNvPr id="5" name="Tijdelijke aanduiding voor inhoud 4" descr="ES037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05" r="-16405"/>
          <a:stretch>
            <a:fillRect/>
          </a:stretch>
        </p:blipFill>
        <p:spPr/>
      </p:pic>
      <p:sp>
        <p:nvSpPr>
          <p:cNvPr id="6" name="Pijl rechts 5"/>
          <p:cNvSpPr/>
          <p:nvPr/>
        </p:nvSpPr>
        <p:spPr>
          <a:xfrm>
            <a:off x="4847167" y="2063750"/>
            <a:ext cx="751416" cy="476250"/>
          </a:xfrm>
          <a:prstGeom prst="lef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9236447"/>
      </p:ext>
    </p:extLst>
  </p:cSld>
  <p:clrMapOvr>
    <a:masterClrMapping/>
  </p:clrMapOvr>
  <p:transition xmlns:p14="http://schemas.microsoft.com/office/powerpoint/2010/main" spd="slow" advTm="4987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bin ein Veilchen nur</a:t>
            </a:r>
            <a:r>
              <a:rPr lang="nl-BE" dirty="0"/>
              <a:t> </a:t>
            </a:r>
            <a:endParaRPr lang="nl-NL" dirty="0"/>
          </a:p>
        </p:txBody>
      </p:sp>
      <p:pic>
        <p:nvPicPr>
          <p:cNvPr id="4" name="Tijdelijke aanduiding voor inhoud 3" descr="ES026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 t="11249" r="44" b="33128"/>
          <a:stretch/>
        </p:blipFill>
        <p:spPr>
          <a:xfrm>
            <a:off x="272415" y="1298448"/>
            <a:ext cx="8595360" cy="4937760"/>
          </a:xfrm>
        </p:spPr>
      </p:pic>
    </p:spTree>
    <p:extLst>
      <p:ext uri="{BB962C8B-B14F-4D97-AF65-F5344CB8AC3E}">
        <p14:creationId xmlns:p14="http://schemas.microsoft.com/office/powerpoint/2010/main" val="3147137150"/>
      </p:ext>
    </p:extLst>
  </p:cSld>
  <p:clrMapOvr>
    <a:masterClrMapping/>
  </p:clrMapOvr>
  <p:transition xmlns:p14="http://schemas.microsoft.com/office/powerpoint/2010/main" spd="slow" advTm="7116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Und ich weiß auch ganz genau</a:t>
            </a:r>
            <a:r>
              <a:rPr lang="nl-BE" dirty="0"/>
              <a:t> </a:t>
            </a:r>
            <a:endParaRPr lang="nl-NL" dirty="0"/>
          </a:p>
        </p:txBody>
      </p:sp>
      <p:pic>
        <p:nvPicPr>
          <p:cNvPr id="4" name="Tijdelijke aanduiding voor inhoud 3" descr="ES064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964" r="-43964"/>
          <a:stretch>
            <a:fillRect/>
          </a:stretch>
        </p:blipFill>
        <p:spPr>
          <a:xfrm>
            <a:off x="-1247931" y="1455127"/>
            <a:ext cx="8595360" cy="4937760"/>
          </a:xfrm>
        </p:spPr>
      </p:pic>
      <p:sp>
        <p:nvSpPr>
          <p:cNvPr id="6" name="Pijl omhoog 5"/>
          <p:cNvSpPr/>
          <p:nvPr/>
        </p:nvSpPr>
        <p:spPr>
          <a:xfrm>
            <a:off x="3730625" y="4931833"/>
            <a:ext cx="476250" cy="899584"/>
          </a:xfrm>
          <a:prstGeom prst="up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2559203"/>
      </p:ext>
    </p:extLst>
  </p:cSld>
  <p:clrMapOvr>
    <a:masterClrMapping/>
  </p:clrMapOvr>
  <p:transition xmlns:p14="http://schemas.microsoft.com/office/powerpoint/2010/main" spd="slow" advTm="4448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dass ein Gott mich liebt</a:t>
            </a:r>
            <a:r>
              <a:rPr lang="nl-BE" dirty="0"/>
              <a:t> </a:t>
            </a:r>
            <a:endParaRPr lang="nl-NL" dirty="0"/>
          </a:p>
        </p:txBody>
      </p:sp>
      <p:pic>
        <p:nvPicPr>
          <p:cNvPr id="4" name="Tijdelijke aanduiding voor inhoud 3" descr="ES036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28" r="-21428"/>
          <a:stretch>
            <a:fillRect/>
          </a:stretch>
        </p:blipFill>
        <p:spPr/>
      </p:pic>
      <p:sp>
        <p:nvSpPr>
          <p:cNvPr id="5" name="Pijl links 4"/>
          <p:cNvSpPr/>
          <p:nvPr/>
        </p:nvSpPr>
        <p:spPr>
          <a:xfrm>
            <a:off x="1714500" y="2709333"/>
            <a:ext cx="740833" cy="486834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4324884"/>
      </p:ext>
    </p:extLst>
  </p:cSld>
  <p:clrMapOvr>
    <a:masterClrMapping/>
  </p:clrMapOvr>
  <p:transition xmlns:p14="http://schemas.microsoft.com/office/powerpoint/2010/main" spd="slow" advTm="4962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von seines Himmels Blau</a:t>
            </a:r>
            <a:r>
              <a:rPr lang="nl-BE" dirty="0"/>
              <a:t> </a:t>
            </a:r>
            <a:endParaRPr lang="nl-NL" dirty="0"/>
          </a:p>
        </p:txBody>
      </p:sp>
      <p:pic>
        <p:nvPicPr>
          <p:cNvPr id="4" name="Tijdelijke aanduiding voor inhoud 3" descr="ES009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42" r="-79442"/>
          <a:stretch>
            <a:fillRect/>
          </a:stretch>
        </p:blipFill>
        <p:spPr>
          <a:xfrm>
            <a:off x="-1308947" y="1493181"/>
            <a:ext cx="8595360" cy="4937760"/>
          </a:xfrm>
        </p:spPr>
      </p:pic>
    </p:spTree>
    <p:extLst>
      <p:ext uri="{BB962C8B-B14F-4D97-AF65-F5344CB8AC3E}">
        <p14:creationId xmlns:p14="http://schemas.microsoft.com/office/powerpoint/2010/main" val="4251551422"/>
      </p:ext>
    </p:extLst>
  </p:cSld>
  <p:clrMapOvr>
    <a:masterClrMapping/>
  </p:clrMapOvr>
  <p:transition xmlns:p14="http://schemas.microsoft.com/office/powerpoint/2010/main" spd="slow" advTm="5520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mir ein wenig gibt</a:t>
            </a:r>
            <a:r>
              <a:rPr lang="nl-BE" dirty="0"/>
              <a:t> </a:t>
            </a:r>
            <a:endParaRPr lang="nl-NL" dirty="0"/>
          </a:p>
        </p:txBody>
      </p:sp>
      <p:pic>
        <p:nvPicPr>
          <p:cNvPr id="4" name="Tijdelijke aanduiding voor inhoud 3" descr="ES043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4749" r="-1724" b="57233"/>
          <a:stretch/>
        </p:blipFill>
        <p:spPr>
          <a:xfrm>
            <a:off x="273050" y="1626658"/>
            <a:ext cx="8594725" cy="4937125"/>
          </a:xfrm>
        </p:spPr>
      </p:pic>
      <p:sp>
        <p:nvSpPr>
          <p:cNvPr id="5" name="Pijl rechts 4"/>
          <p:cNvSpPr/>
          <p:nvPr/>
        </p:nvSpPr>
        <p:spPr>
          <a:xfrm>
            <a:off x="7196667" y="3735917"/>
            <a:ext cx="1174750" cy="613833"/>
          </a:xfrm>
          <a:prstGeom prst="lef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3635313"/>
      </p:ext>
    </p:extLst>
  </p:cSld>
  <p:clrMapOvr>
    <a:masterClrMapping/>
  </p:clrMapOvr>
  <p:transition xmlns:p14="http://schemas.microsoft.com/office/powerpoint/2010/main" spd="slow" advTm="4582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von seines Himmels Blau</a:t>
            </a:r>
            <a:r>
              <a:rPr lang="nl-BE" dirty="0"/>
              <a:t> </a:t>
            </a:r>
            <a:endParaRPr lang="nl-NL" dirty="0"/>
          </a:p>
        </p:txBody>
      </p:sp>
      <p:pic>
        <p:nvPicPr>
          <p:cNvPr id="4" name="Tijdelijke aanduiding voor inhoud 3" descr="ES47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362" r="-723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146492"/>
      </p:ext>
    </p:extLst>
  </p:cSld>
  <p:clrMapOvr>
    <a:masterClrMapping/>
  </p:clrMapOvr>
  <p:transition xmlns:p14="http://schemas.microsoft.com/office/powerpoint/2010/main" spd="slow" advTm="5299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mir ein wenig gibt</a:t>
            </a:r>
            <a:r>
              <a:rPr lang="nl-BE" dirty="0"/>
              <a:t> </a:t>
            </a:r>
            <a:endParaRPr lang="nl-NL" dirty="0"/>
          </a:p>
        </p:txBody>
      </p:sp>
      <p:pic>
        <p:nvPicPr>
          <p:cNvPr id="4" name="Tijdelijke aanduiding voor inhoud 3" descr="MS235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037" r="-370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8004646"/>
      </p:ext>
    </p:extLst>
  </p:cSld>
  <p:clrMapOvr>
    <a:masterClrMapping/>
  </p:clrMapOvr>
  <p:transition xmlns:p14="http://schemas.microsoft.com/office/powerpoint/2010/main" spd="slow" advTm="5343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9848"/>
          </a:xfrm>
        </p:spPr>
        <p:txBody>
          <a:bodyPr>
            <a:normAutofit fontScale="90000"/>
          </a:bodyPr>
          <a:lstStyle/>
          <a:p>
            <a:r>
              <a:rPr lang="de-DE" dirty="0"/>
              <a:t>Ein kleines Veilchen bin ich nur</a:t>
            </a:r>
            <a:r>
              <a:rPr lang="nl-BE" dirty="0"/>
              <a:t/>
            </a:r>
            <a:br>
              <a:rPr lang="nl-BE" dirty="0"/>
            </a:br>
            <a:endParaRPr lang="nl-NL" dirty="0"/>
          </a:p>
        </p:txBody>
      </p:sp>
      <p:pic>
        <p:nvPicPr>
          <p:cNvPr id="4" name="Tijdelijke aanduiding voor inhoud 3" descr="ES00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04" r="-3704"/>
          <a:stretch>
            <a:fillRect/>
          </a:stretch>
        </p:blipFill>
        <p:spPr/>
      </p:pic>
      <p:sp>
        <p:nvSpPr>
          <p:cNvPr id="10" name="Pijl links 9"/>
          <p:cNvSpPr/>
          <p:nvPr/>
        </p:nvSpPr>
        <p:spPr>
          <a:xfrm rot="18430055">
            <a:off x="3894667" y="3556000"/>
            <a:ext cx="550333" cy="751417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9183267"/>
      </p:ext>
    </p:extLst>
  </p:cSld>
  <p:clrMapOvr>
    <a:masterClrMapping/>
  </p:clrMapOvr>
  <p:transition xmlns:p14="http://schemas.microsoft.com/office/powerpoint/2010/main" spd="slow" advTm="6750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zingt</a:t>
            </a:r>
          </a:p>
          <a:p>
            <a:r>
              <a:rPr lang="nl-NL" dirty="0" err="1" smtClean="0"/>
              <a:t>Ich</a:t>
            </a:r>
            <a:r>
              <a:rPr lang="nl-NL" dirty="0" smtClean="0"/>
              <a:t> </a:t>
            </a:r>
            <a:r>
              <a:rPr lang="nl-NL" dirty="0" err="1" smtClean="0"/>
              <a:t>liebe</a:t>
            </a:r>
            <a:r>
              <a:rPr lang="nl-NL" dirty="0" smtClean="0"/>
              <a:t> </a:t>
            </a:r>
            <a:r>
              <a:rPr lang="nl-NL" dirty="0" err="1" smtClean="0"/>
              <a:t>meinen</a:t>
            </a:r>
            <a:r>
              <a:rPr lang="nl-NL" dirty="0" smtClean="0"/>
              <a:t> Heiland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Edeltraut</a:t>
            </a:r>
            <a:r>
              <a:rPr lang="nl-NL" dirty="0" smtClean="0"/>
              <a:t> </a:t>
            </a:r>
            <a:r>
              <a:rPr lang="nl-NL" dirty="0" err="1" smtClean="0"/>
              <a:t>Schmalz</a:t>
            </a:r>
            <a:endParaRPr lang="nl-NL" dirty="0"/>
          </a:p>
        </p:txBody>
      </p:sp>
      <p:pic>
        <p:nvPicPr>
          <p:cNvPr id="4" name="12 12 Was kann es schöneres geben 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0871" y="57482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57615"/>
      </p:ext>
    </p:extLst>
  </p:cSld>
  <p:clrMapOvr>
    <a:masterClrMapping/>
  </p:clrMapOvr>
  <p:transition xmlns:p14="http://schemas.microsoft.com/office/powerpoint/2010/main" spd="slow" advTm="6451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Edeltraut</a:t>
            </a:r>
            <a:r>
              <a:rPr lang="nl-NL" dirty="0" smtClean="0"/>
              <a:t> &amp; August</a:t>
            </a:r>
            <a:endParaRPr lang="nl-NL" dirty="0"/>
          </a:p>
        </p:txBody>
      </p:sp>
      <p:pic>
        <p:nvPicPr>
          <p:cNvPr id="4" name="Tijdelijke aanduiding voor inhoud 3" descr="MS117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4" b="30544"/>
          <a:stretch>
            <a:fillRect/>
          </a:stretch>
        </p:blipFill>
        <p:spPr>
          <a:xfrm>
            <a:off x="274320" y="2168128"/>
            <a:ext cx="7081471" cy="406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5997"/>
      </p:ext>
    </p:extLst>
  </p:cSld>
  <p:clrMapOvr>
    <a:masterClrMapping/>
  </p:clrMapOvr>
  <p:transition xmlns:p14="http://schemas.microsoft.com/office/powerpoint/2010/main" spd="slow" advTm="2941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met </a:t>
            </a:r>
            <a:r>
              <a:rPr lang="nl-NL" dirty="0" err="1" smtClean="0"/>
              <a:t>Lothar</a:t>
            </a:r>
            <a:endParaRPr lang="nl-NL" dirty="0"/>
          </a:p>
        </p:txBody>
      </p:sp>
      <p:pic>
        <p:nvPicPr>
          <p:cNvPr id="4" name="Tijdelijke aanduiding voor inhoud 3" descr="MS014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4" b="20924"/>
          <a:stretch>
            <a:fillRect/>
          </a:stretch>
        </p:blipFill>
        <p:spPr>
          <a:xfrm>
            <a:off x="274320" y="1796450"/>
            <a:ext cx="7728468" cy="443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02408"/>
      </p:ext>
    </p:extLst>
  </p:cSld>
  <p:clrMapOvr>
    <a:masterClrMapping/>
  </p:clrMapOvr>
  <p:transition xmlns:p14="http://schemas.microsoft.com/office/powerpoint/2010/main" spd="slow" advTm="2821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017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" b="57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0795229"/>
      </p:ext>
    </p:extLst>
  </p:cSld>
  <p:clrMapOvr>
    <a:masterClrMapping/>
  </p:clrMapOvr>
  <p:transition xmlns:p14="http://schemas.microsoft.com/office/powerpoint/2010/main" spd="slow" advTm="3167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 descr="MS023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0" b="59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7977854"/>
      </p:ext>
    </p:extLst>
  </p:cSld>
  <p:clrMapOvr>
    <a:masterClrMapping/>
  </p:clrMapOvr>
  <p:transition xmlns:p14="http://schemas.microsoft.com/office/powerpoint/2010/main" spd="slow" advTm="3447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daarna… Renata</a:t>
            </a:r>
            <a:endParaRPr lang="nl-NL" dirty="0"/>
          </a:p>
        </p:txBody>
      </p:sp>
      <p:pic>
        <p:nvPicPr>
          <p:cNvPr id="4" name="Tijdelijke aanduiding voor inhoud 3" descr="MS034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 t="17431" r="-15210" b="46124"/>
          <a:stretch/>
        </p:blipFill>
        <p:spPr>
          <a:xfrm>
            <a:off x="1259417" y="1295402"/>
            <a:ext cx="9475258" cy="5971116"/>
          </a:xfrm>
        </p:spPr>
      </p:pic>
    </p:spTree>
    <p:extLst>
      <p:ext uri="{BB962C8B-B14F-4D97-AF65-F5344CB8AC3E}">
        <p14:creationId xmlns:p14="http://schemas.microsoft.com/office/powerpoint/2010/main" val="193426522"/>
      </p:ext>
    </p:extLst>
  </p:cSld>
  <p:clrMapOvr>
    <a:masterClrMapping/>
  </p:clrMapOvr>
  <p:transition xmlns:p14="http://schemas.microsoft.com/office/powerpoint/2010/main" spd="slow" advTm="4066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035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6" b="31689"/>
          <a:stretch/>
        </p:blipFill>
        <p:spPr>
          <a:xfrm>
            <a:off x="1926167" y="1295401"/>
            <a:ext cx="6944783" cy="5562599"/>
          </a:xfrm>
        </p:spPr>
      </p:pic>
    </p:spTree>
    <p:extLst>
      <p:ext uri="{BB962C8B-B14F-4D97-AF65-F5344CB8AC3E}">
        <p14:creationId xmlns:p14="http://schemas.microsoft.com/office/powerpoint/2010/main" val="2969351711"/>
      </p:ext>
    </p:extLst>
  </p:cSld>
  <p:clrMapOvr>
    <a:masterClrMapping/>
  </p:clrMapOvr>
  <p:transition xmlns:p14="http://schemas.microsoft.com/office/powerpoint/2010/main" spd="slow" advTm="2754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037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5" t="8961" r="5285" b="53805"/>
          <a:stretch/>
        </p:blipFill>
        <p:spPr/>
      </p:pic>
    </p:spTree>
    <p:extLst>
      <p:ext uri="{BB962C8B-B14F-4D97-AF65-F5344CB8AC3E}">
        <p14:creationId xmlns:p14="http://schemas.microsoft.com/office/powerpoint/2010/main" val="1923069065"/>
      </p:ext>
    </p:extLst>
  </p:cSld>
  <p:clrMapOvr>
    <a:masterClrMapping/>
  </p:clrMapOvr>
  <p:transition xmlns:p14="http://schemas.microsoft.com/office/powerpoint/2010/main" spd="slow" advTm="2673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dan… </a:t>
            </a:r>
            <a:r>
              <a:rPr lang="nl-NL" dirty="0" err="1" smtClean="0"/>
              <a:t>Magdalena</a:t>
            </a:r>
            <a:endParaRPr lang="nl-NL" dirty="0"/>
          </a:p>
        </p:txBody>
      </p:sp>
      <p:pic>
        <p:nvPicPr>
          <p:cNvPr id="4" name="Tijdelijke aanduiding voor inhoud 3" descr="MS043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t="24600" r="22" b="37690"/>
          <a:stretch/>
        </p:blipFill>
        <p:spPr/>
      </p:pic>
    </p:spTree>
    <p:extLst>
      <p:ext uri="{BB962C8B-B14F-4D97-AF65-F5344CB8AC3E}">
        <p14:creationId xmlns:p14="http://schemas.microsoft.com/office/powerpoint/2010/main" val="2406860944"/>
      </p:ext>
    </p:extLst>
  </p:cSld>
  <p:clrMapOvr>
    <a:masterClrMapping/>
  </p:clrMapOvr>
  <p:transition xmlns:p14="http://schemas.microsoft.com/office/powerpoint/2010/main" spd="slow" advTm="2935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en dan… Arnold</a:t>
            </a:r>
            <a:endParaRPr lang="nl-NL" dirty="0"/>
          </a:p>
        </p:txBody>
      </p:sp>
      <p:pic>
        <p:nvPicPr>
          <p:cNvPr id="4" name="Tijdelijke aanduiding voor inhoud 3" descr="MS058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" t="23238" r="-1201" b="37756"/>
          <a:stretch/>
        </p:blipFill>
        <p:spPr/>
      </p:pic>
    </p:spTree>
    <p:extLst>
      <p:ext uri="{BB962C8B-B14F-4D97-AF65-F5344CB8AC3E}">
        <p14:creationId xmlns:p14="http://schemas.microsoft.com/office/powerpoint/2010/main" val="2956357802"/>
      </p:ext>
    </p:extLst>
  </p:cSld>
  <p:clrMapOvr>
    <a:masterClrMapping/>
  </p:clrMapOvr>
  <p:transition xmlns:p14="http://schemas.microsoft.com/office/powerpoint/2010/main" spd="slow" advTm="3129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möchte gerne leben</a:t>
            </a:r>
            <a:r>
              <a:rPr lang="nl-BE" dirty="0"/>
              <a:t> </a:t>
            </a:r>
            <a:endParaRPr lang="nl-NL" dirty="0"/>
          </a:p>
        </p:txBody>
      </p:sp>
      <p:pic>
        <p:nvPicPr>
          <p:cNvPr id="4" name="Tijdelijke aanduiding voor inhoud 3" descr="ES005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2" b="57060"/>
          <a:stretch/>
        </p:blipFill>
        <p:spPr/>
      </p:pic>
      <p:sp>
        <p:nvSpPr>
          <p:cNvPr id="6" name="Pijl rechts 5"/>
          <p:cNvSpPr/>
          <p:nvPr/>
        </p:nvSpPr>
        <p:spPr>
          <a:xfrm>
            <a:off x="7863417" y="3376083"/>
            <a:ext cx="698500" cy="592667"/>
          </a:xfrm>
          <a:prstGeom prst="lef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761466"/>
      </p:ext>
    </p:extLst>
  </p:cSld>
  <p:clrMapOvr>
    <a:masterClrMapping/>
  </p:clrMapOvr>
  <p:transition xmlns:p14="http://schemas.microsoft.com/office/powerpoint/2010/main" spd="slow" advTm="4811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068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1" b="29231"/>
          <a:stretch/>
        </p:blipFill>
        <p:spPr>
          <a:xfrm>
            <a:off x="276225" y="1383473"/>
            <a:ext cx="8595360" cy="5474527"/>
          </a:xfrm>
        </p:spPr>
      </p:pic>
    </p:spTree>
    <p:extLst>
      <p:ext uri="{BB962C8B-B14F-4D97-AF65-F5344CB8AC3E}">
        <p14:creationId xmlns:p14="http://schemas.microsoft.com/office/powerpoint/2010/main" val="948264265"/>
      </p:ext>
    </p:extLst>
  </p:cSld>
  <p:clrMapOvr>
    <a:masterClrMapping/>
  </p:clrMapOvr>
  <p:transition xmlns:p14="http://schemas.microsoft.com/office/powerpoint/2010/main" spd="slow" advTm="3000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</a:t>
            </a:r>
            <a:r>
              <a:rPr lang="nl-NL" dirty="0" smtClean="0"/>
              <a:t>ot slot… Vera</a:t>
            </a:r>
            <a:endParaRPr lang="nl-NL" dirty="0"/>
          </a:p>
        </p:txBody>
      </p:sp>
      <p:pic>
        <p:nvPicPr>
          <p:cNvPr id="4" name="Tijdelijke aanduiding voor inhoud 3" descr="MS071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1" t="4189" r="-3162" b="22573"/>
          <a:stretch/>
        </p:blipFill>
        <p:spPr/>
      </p:pic>
    </p:spTree>
    <p:extLst>
      <p:ext uri="{BB962C8B-B14F-4D97-AF65-F5344CB8AC3E}">
        <p14:creationId xmlns:p14="http://schemas.microsoft.com/office/powerpoint/2010/main" val="581916514"/>
      </p:ext>
    </p:extLst>
  </p:cSld>
  <p:clrMapOvr>
    <a:masterClrMapping/>
  </p:clrMapOvr>
  <p:transition xmlns:p14="http://schemas.microsoft.com/office/powerpoint/2010/main" spd="slow" advTm="2894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073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t="18589" r="22" b="36915"/>
          <a:stretch/>
        </p:blipFill>
        <p:spPr>
          <a:xfrm>
            <a:off x="274320" y="228600"/>
            <a:ext cx="8595360" cy="6007608"/>
          </a:xfrm>
        </p:spPr>
      </p:pic>
    </p:spTree>
    <p:extLst>
      <p:ext uri="{BB962C8B-B14F-4D97-AF65-F5344CB8AC3E}">
        <p14:creationId xmlns:p14="http://schemas.microsoft.com/office/powerpoint/2010/main" val="2854422043"/>
      </p:ext>
    </p:extLst>
  </p:cSld>
  <p:clrMapOvr>
    <a:masterClrMapping/>
  </p:clrMapOvr>
  <p:transition xmlns:p14="http://schemas.microsoft.com/office/powerpoint/2010/main" spd="slow" advTm="3983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091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982" r="-28889" b="17982"/>
          <a:stretch/>
        </p:blipFill>
        <p:spPr>
          <a:xfrm>
            <a:off x="795019" y="-825954"/>
            <a:ext cx="5978124" cy="7062162"/>
          </a:xfrm>
        </p:spPr>
      </p:pic>
    </p:spTree>
    <p:extLst>
      <p:ext uri="{BB962C8B-B14F-4D97-AF65-F5344CB8AC3E}">
        <p14:creationId xmlns:p14="http://schemas.microsoft.com/office/powerpoint/2010/main" val="1596127760"/>
      </p:ext>
    </p:extLst>
  </p:cSld>
  <p:clrMapOvr>
    <a:masterClrMapping/>
  </p:clrMapOvr>
  <p:transition xmlns:p14="http://schemas.microsoft.com/office/powerpoint/2010/main" spd="slow" advTm="3250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110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 b="35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6509701"/>
      </p:ext>
    </p:extLst>
  </p:cSld>
  <p:clrMapOvr>
    <a:masterClrMapping/>
  </p:clrMapOvr>
  <p:transition xmlns:p14="http://schemas.microsoft.com/office/powerpoint/2010/main" spd="slow" advTm="2869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154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1" t="17615" r="1201" b="43869"/>
          <a:stretch/>
        </p:blipFill>
        <p:spPr/>
      </p:pic>
    </p:spTree>
    <p:extLst>
      <p:ext uri="{BB962C8B-B14F-4D97-AF65-F5344CB8AC3E}">
        <p14:creationId xmlns:p14="http://schemas.microsoft.com/office/powerpoint/2010/main" val="599592560"/>
      </p:ext>
    </p:extLst>
  </p:cSld>
  <p:clrMapOvr>
    <a:masterClrMapping/>
  </p:clrMapOvr>
  <p:transition xmlns:p14="http://schemas.microsoft.com/office/powerpoint/2010/main" spd="slow" advTm="2906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156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0" b="92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7339835"/>
      </p:ext>
    </p:extLst>
  </p:cSld>
  <p:clrMapOvr>
    <a:masterClrMapping/>
  </p:clrMapOvr>
  <p:transition xmlns:p14="http://schemas.microsoft.com/office/powerpoint/2010/main" spd="slow" advTm="3124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157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t="12982" r="22" b="32184"/>
          <a:stretch/>
        </p:blipFill>
        <p:spPr>
          <a:xfrm>
            <a:off x="274320" y="113569"/>
            <a:ext cx="8595360" cy="6390819"/>
          </a:xfrm>
        </p:spPr>
      </p:pic>
    </p:spTree>
    <p:extLst>
      <p:ext uri="{BB962C8B-B14F-4D97-AF65-F5344CB8AC3E}">
        <p14:creationId xmlns:p14="http://schemas.microsoft.com/office/powerpoint/2010/main" val="260655081"/>
      </p:ext>
    </p:extLst>
  </p:cSld>
  <p:clrMapOvr>
    <a:masterClrMapping/>
  </p:clrMapOvr>
  <p:transition xmlns:p14="http://schemas.microsoft.com/office/powerpoint/2010/main" spd="slow" advTm="3755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167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2" t="5885" r="1562" b="46468"/>
          <a:stretch/>
        </p:blipFill>
        <p:spPr>
          <a:xfrm>
            <a:off x="274320" y="228600"/>
            <a:ext cx="8595360" cy="6007608"/>
          </a:xfrm>
        </p:spPr>
      </p:pic>
    </p:spTree>
    <p:extLst>
      <p:ext uri="{BB962C8B-B14F-4D97-AF65-F5344CB8AC3E}">
        <p14:creationId xmlns:p14="http://schemas.microsoft.com/office/powerpoint/2010/main" val="2400133015"/>
      </p:ext>
    </p:extLst>
  </p:cSld>
  <p:clrMapOvr>
    <a:masterClrMapping/>
  </p:clrMapOvr>
  <p:transition xmlns:p14="http://schemas.microsoft.com/office/powerpoint/2010/main" spd="slow" advTm="3120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212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7" b="93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6172459"/>
      </p:ext>
    </p:extLst>
  </p:cSld>
  <p:clrMapOvr>
    <a:masterClrMapping/>
  </p:clrMapOvr>
  <p:transition xmlns:p14="http://schemas.microsoft.com/office/powerpoint/2010/main" spd="slow" advTm="3065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möchte blühen auf grüner Flur</a:t>
            </a:r>
            <a:r>
              <a:rPr lang="nl-BE" dirty="0"/>
              <a:t> </a:t>
            </a:r>
            <a:endParaRPr lang="nl-NL" dirty="0"/>
          </a:p>
        </p:txBody>
      </p:sp>
      <p:pic>
        <p:nvPicPr>
          <p:cNvPr id="4" name="Tijdelijke aanduiding voor inhoud 3" descr="ES007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41" r="-11641"/>
          <a:stretch/>
        </p:blipFill>
        <p:spPr/>
      </p:pic>
      <p:sp>
        <p:nvSpPr>
          <p:cNvPr id="5" name="Pijl links 4"/>
          <p:cNvSpPr/>
          <p:nvPr/>
        </p:nvSpPr>
        <p:spPr>
          <a:xfrm>
            <a:off x="5175250" y="1608667"/>
            <a:ext cx="539750" cy="349250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3638384"/>
      </p:ext>
    </p:extLst>
  </p:cSld>
  <p:clrMapOvr>
    <a:masterClrMapping/>
  </p:clrMapOvr>
  <p:transition xmlns:p14="http://schemas.microsoft.com/office/powerpoint/2010/main" spd="slow" advTm="5262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215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1" b="84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6978288"/>
      </p:ext>
    </p:extLst>
  </p:cSld>
  <p:clrMapOvr>
    <a:masterClrMapping/>
  </p:clrMapOvr>
  <p:transition xmlns:p14="http://schemas.microsoft.com/office/powerpoint/2010/main" spd="slow" advTm="2958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260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3" b="31074"/>
          <a:stretch/>
        </p:blipFill>
        <p:spPr>
          <a:xfrm>
            <a:off x="274320" y="330382"/>
            <a:ext cx="8595360" cy="5905826"/>
          </a:xfrm>
        </p:spPr>
      </p:pic>
    </p:spTree>
    <p:extLst>
      <p:ext uri="{BB962C8B-B14F-4D97-AF65-F5344CB8AC3E}">
        <p14:creationId xmlns:p14="http://schemas.microsoft.com/office/powerpoint/2010/main" val="1013314007"/>
      </p:ext>
    </p:extLst>
  </p:cSld>
  <p:clrMapOvr>
    <a:masterClrMapping/>
  </p:clrMapOvr>
  <p:transition xmlns:p14="http://schemas.microsoft.com/office/powerpoint/2010/main" spd="slow" advTm="3295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280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43824" r="-3191" b="17880"/>
          <a:stretch/>
        </p:blipFill>
        <p:spPr/>
      </p:pic>
    </p:spTree>
    <p:extLst>
      <p:ext uri="{BB962C8B-B14F-4D97-AF65-F5344CB8AC3E}">
        <p14:creationId xmlns:p14="http://schemas.microsoft.com/office/powerpoint/2010/main" val="1007484073"/>
      </p:ext>
    </p:extLst>
  </p:cSld>
  <p:clrMapOvr>
    <a:masterClrMapping/>
  </p:clrMapOvr>
  <p:transition xmlns:p14="http://schemas.microsoft.com/office/powerpoint/2010/main" spd="slow" advTm="3505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290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2" b="308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4622854"/>
      </p:ext>
    </p:extLst>
  </p:cSld>
  <p:clrMapOvr>
    <a:masterClrMapping/>
  </p:clrMapOvr>
  <p:transition xmlns:p14="http://schemas.microsoft.com/office/powerpoint/2010/main" spd="slow" advTm="3412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29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2" b="308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7045120"/>
      </p:ext>
    </p:extLst>
  </p:cSld>
  <p:clrMapOvr>
    <a:masterClrMapping/>
  </p:clrMapOvr>
  <p:transition xmlns:p14="http://schemas.microsoft.com/office/powerpoint/2010/main" spd="slow" advTm="3428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292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7" b="69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9535988"/>
      </p:ext>
    </p:extLst>
  </p:cSld>
  <p:clrMapOvr>
    <a:masterClrMapping/>
  </p:clrMapOvr>
  <p:transition xmlns:p14="http://schemas.microsoft.com/office/powerpoint/2010/main" spd="slow" advTm="3662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293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" b="3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2535923"/>
      </p:ext>
    </p:extLst>
  </p:cSld>
  <p:clrMapOvr>
    <a:masterClrMapping/>
  </p:clrMapOvr>
  <p:transition xmlns:p14="http://schemas.microsoft.com/office/powerpoint/2010/main" spd="slow" advTm="3168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294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31" t="-1986" r="-13215" b="17865"/>
          <a:stretch/>
        </p:blipFill>
        <p:spPr>
          <a:xfrm>
            <a:off x="274320" y="228600"/>
            <a:ext cx="8595360" cy="6007608"/>
          </a:xfrm>
        </p:spPr>
      </p:pic>
    </p:spTree>
    <p:extLst>
      <p:ext uri="{BB962C8B-B14F-4D97-AF65-F5344CB8AC3E}">
        <p14:creationId xmlns:p14="http://schemas.microsoft.com/office/powerpoint/2010/main" val="2423663563"/>
      </p:ext>
    </p:extLst>
  </p:cSld>
  <p:clrMapOvr>
    <a:masterClrMapping/>
  </p:clrMapOvr>
  <p:transition xmlns:p14="http://schemas.microsoft.com/office/powerpoint/2010/main" spd="slow" advTm="3230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295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0" b="66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984374"/>
      </p:ext>
    </p:extLst>
  </p:cSld>
  <p:clrMapOvr>
    <a:masterClrMapping/>
  </p:clrMapOvr>
  <p:transition xmlns:p14="http://schemas.microsoft.com/office/powerpoint/2010/main" spd="slow" advTm="3609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296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6" b="60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5030963"/>
      </p:ext>
    </p:extLst>
  </p:cSld>
  <p:clrMapOvr>
    <a:masterClrMapping/>
  </p:clrMapOvr>
  <p:transition xmlns:p14="http://schemas.microsoft.com/office/powerpoint/2010/main" spd="slow" advTm="3221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möchte Gottes Lob erheben</a:t>
            </a:r>
            <a:r>
              <a:rPr lang="nl-BE" dirty="0"/>
              <a:t> </a:t>
            </a:r>
            <a:endParaRPr lang="nl-NL" dirty="0"/>
          </a:p>
        </p:txBody>
      </p:sp>
      <p:pic>
        <p:nvPicPr>
          <p:cNvPr id="7" name="Tijdelijke aanduiding voor inhoud 6" descr="ES027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631" r="-43631"/>
          <a:stretch>
            <a:fillRect/>
          </a:stretch>
        </p:blipFill>
        <p:spPr>
          <a:xfrm>
            <a:off x="-1656080" y="1374648"/>
            <a:ext cx="8595360" cy="4937760"/>
          </a:xfrm>
          <a:prstGeom prst="rect">
            <a:avLst/>
          </a:prstGeom>
        </p:spPr>
      </p:pic>
      <p:pic>
        <p:nvPicPr>
          <p:cNvPr id="8" name="Afbeelding 7" descr="ES005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41" y="412750"/>
            <a:ext cx="2591686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39173"/>
      </p:ext>
    </p:extLst>
  </p:cSld>
  <p:clrMapOvr>
    <a:masterClrMapping/>
  </p:clrMapOvr>
  <p:transition xmlns:p14="http://schemas.microsoft.com/office/powerpoint/2010/main" spd="slow" advTm="6474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300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b="117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686411"/>
      </p:ext>
    </p:extLst>
  </p:cSld>
  <p:clrMapOvr>
    <a:masterClrMapping/>
  </p:clrMapOvr>
  <p:transition xmlns:p14="http://schemas.microsoft.com/office/powerpoint/2010/main" spd="slow" advTm="3920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301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b="117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4057966"/>
      </p:ext>
    </p:extLst>
  </p:cSld>
  <p:clrMapOvr>
    <a:masterClrMapping/>
  </p:clrMapOvr>
  <p:transition xmlns:p14="http://schemas.microsoft.com/office/powerpoint/2010/main" spd="slow" advTm="3433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302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b="117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6187700"/>
      </p:ext>
    </p:extLst>
  </p:cSld>
  <p:clrMapOvr>
    <a:masterClrMapping/>
  </p:clrMapOvr>
  <p:transition xmlns:p14="http://schemas.microsoft.com/office/powerpoint/2010/main" spd="slow" advTm="3971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303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b="117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3783965"/>
      </p:ext>
    </p:extLst>
  </p:cSld>
  <p:clrMapOvr>
    <a:masterClrMapping/>
  </p:clrMapOvr>
  <p:transition xmlns:p14="http://schemas.microsoft.com/office/powerpoint/2010/main" spd="slow" advTm="4053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304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8" b="212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470057"/>
      </p:ext>
    </p:extLst>
  </p:cSld>
  <p:clrMapOvr>
    <a:masterClrMapping/>
  </p:clrMapOvr>
  <p:transition xmlns:p14="http://schemas.microsoft.com/office/powerpoint/2010/main" spd="slow" advTm="4187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305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b="117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7444999"/>
      </p:ext>
    </p:extLst>
  </p:cSld>
  <p:clrMapOvr>
    <a:masterClrMapping/>
  </p:clrMapOvr>
  <p:transition xmlns:p14="http://schemas.microsoft.com/office/powerpoint/2010/main" spd="slow" advTm="3421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306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1" b="5342"/>
          <a:stretch/>
        </p:blipFill>
        <p:spPr>
          <a:xfrm>
            <a:off x="274320" y="804333"/>
            <a:ext cx="8595360" cy="5842000"/>
          </a:xfrm>
        </p:spPr>
      </p:pic>
    </p:spTree>
    <p:extLst>
      <p:ext uri="{BB962C8B-B14F-4D97-AF65-F5344CB8AC3E}">
        <p14:creationId xmlns:p14="http://schemas.microsoft.com/office/powerpoint/2010/main" val="125137912"/>
      </p:ext>
    </p:extLst>
  </p:cSld>
  <p:clrMapOvr>
    <a:masterClrMapping/>
  </p:clrMapOvr>
  <p:transition xmlns:p14="http://schemas.microsoft.com/office/powerpoint/2010/main" spd="slow" advTm="3396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308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b="117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7545878"/>
      </p:ext>
    </p:extLst>
  </p:cSld>
  <p:clrMapOvr>
    <a:masterClrMapping/>
  </p:clrMapOvr>
  <p:transition xmlns:p14="http://schemas.microsoft.com/office/powerpoint/2010/main" spd="slow" advTm="4126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309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b="117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7319656"/>
      </p:ext>
    </p:extLst>
  </p:cSld>
  <p:clrMapOvr>
    <a:masterClrMapping/>
  </p:clrMapOvr>
  <p:transition xmlns:p14="http://schemas.microsoft.com/office/powerpoint/2010/main" spd="slow" advTm="3831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310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b="117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4035889"/>
      </p:ext>
    </p:extLst>
  </p:cSld>
  <p:clrMapOvr>
    <a:masterClrMapping/>
  </p:clrMapOvr>
  <p:transition xmlns:p14="http://schemas.microsoft.com/office/powerpoint/2010/main" spd="slow" advTm="3170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möchte blühen auf grüner Flur</a:t>
            </a:r>
            <a:r>
              <a:rPr lang="nl-BE" dirty="0"/>
              <a:t> </a:t>
            </a:r>
            <a:endParaRPr lang="nl-NL" dirty="0"/>
          </a:p>
        </p:txBody>
      </p:sp>
      <p:pic>
        <p:nvPicPr>
          <p:cNvPr id="4" name="Tijdelijke aanduiding voor inhoud 3" descr="ES011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373" r="-136058"/>
          <a:stretch/>
        </p:blipFill>
        <p:spPr>
          <a:xfrm>
            <a:off x="274638" y="1298575"/>
            <a:ext cx="8594725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98963"/>
      </p:ext>
    </p:extLst>
  </p:cSld>
  <p:clrMapOvr>
    <a:masterClrMapping/>
  </p:clrMapOvr>
  <p:transition xmlns:p14="http://schemas.microsoft.com/office/powerpoint/2010/main" spd="slow" advTm="5664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311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b="117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1554960"/>
      </p:ext>
    </p:extLst>
  </p:cSld>
  <p:clrMapOvr>
    <a:masterClrMapping/>
  </p:clrMapOvr>
  <p:transition xmlns:p14="http://schemas.microsoft.com/office/powerpoint/2010/main" spd="slow" advTm="3301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312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b="117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1157222"/>
      </p:ext>
    </p:extLst>
  </p:cSld>
  <p:clrMapOvr>
    <a:masterClrMapping/>
  </p:clrMapOvr>
  <p:transition xmlns:p14="http://schemas.microsoft.com/office/powerpoint/2010/main" spd="slow" advTm="2702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313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b="117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9393886"/>
      </p:ext>
    </p:extLst>
  </p:cSld>
  <p:clrMapOvr>
    <a:masterClrMapping/>
  </p:clrMapOvr>
  <p:transition xmlns:p14="http://schemas.microsoft.com/office/powerpoint/2010/main" spd="slow" advTm="3142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314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b="117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4913229"/>
      </p:ext>
    </p:extLst>
  </p:cSld>
  <p:clrMapOvr>
    <a:masterClrMapping/>
  </p:clrMapOvr>
  <p:transition xmlns:p14="http://schemas.microsoft.com/office/powerpoint/2010/main" spd="slow" advTm="2761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315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b="117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4564458"/>
      </p:ext>
    </p:extLst>
  </p:cSld>
  <p:clrMapOvr>
    <a:masterClrMapping/>
  </p:clrMapOvr>
  <p:transition xmlns:p14="http://schemas.microsoft.com/office/powerpoint/2010/main" spd="slow" advTm="3292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316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t="12882" r="22" b="32707"/>
          <a:stretch/>
        </p:blipFill>
        <p:spPr>
          <a:xfrm>
            <a:off x="274320" y="0"/>
            <a:ext cx="8595360" cy="6236208"/>
          </a:xfrm>
        </p:spPr>
      </p:pic>
    </p:spTree>
    <p:extLst>
      <p:ext uri="{BB962C8B-B14F-4D97-AF65-F5344CB8AC3E}">
        <p14:creationId xmlns:p14="http://schemas.microsoft.com/office/powerpoint/2010/main" val="553633918"/>
      </p:ext>
    </p:extLst>
  </p:cSld>
  <p:clrMapOvr>
    <a:masterClrMapping/>
  </p:clrMapOvr>
  <p:transition xmlns:p14="http://schemas.microsoft.com/office/powerpoint/2010/main" spd="slow" advTm="2974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MS317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49" r="-66049"/>
          <a:stretch>
            <a:fillRect/>
          </a:stretch>
        </p:blipFill>
        <p:spPr>
          <a:xfrm>
            <a:off x="-2069432" y="317500"/>
            <a:ext cx="10579279" cy="6077458"/>
          </a:xfrm>
        </p:spPr>
      </p:pic>
    </p:spTree>
    <p:extLst>
      <p:ext uri="{BB962C8B-B14F-4D97-AF65-F5344CB8AC3E}">
        <p14:creationId xmlns:p14="http://schemas.microsoft.com/office/powerpoint/2010/main" val="767286781"/>
      </p:ext>
    </p:extLst>
  </p:cSld>
  <p:clrMapOvr>
    <a:masterClrMapping/>
  </p:clrMapOvr>
  <p:transition xmlns:p14="http://schemas.microsoft.com/office/powerpoint/2010/main" spd="slow" advTm="2771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319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6" b="41386"/>
          <a:stretch/>
        </p:blipFill>
        <p:spPr>
          <a:xfrm>
            <a:off x="274320" y="105833"/>
            <a:ext cx="8595360" cy="6130375"/>
          </a:xfrm>
        </p:spPr>
      </p:pic>
    </p:spTree>
    <p:extLst>
      <p:ext uri="{BB962C8B-B14F-4D97-AF65-F5344CB8AC3E}">
        <p14:creationId xmlns:p14="http://schemas.microsoft.com/office/powerpoint/2010/main" val="1451484155"/>
      </p:ext>
    </p:extLst>
  </p:cSld>
  <p:clrMapOvr>
    <a:masterClrMapping/>
  </p:clrMapOvr>
  <p:transition xmlns:p14="http://schemas.microsoft.com/office/powerpoint/2010/main" spd="slow" advTm="3117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321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8" t="7119" r="12455" b="37255"/>
          <a:stretch/>
        </p:blipFill>
        <p:spPr>
          <a:xfrm>
            <a:off x="1513416" y="228600"/>
            <a:ext cx="6011333" cy="6375400"/>
          </a:xfrm>
        </p:spPr>
      </p:pic>
    </p:spTree>
    <p:extLst>
      <p:ext uri="{BB962C8B-B14F-4D97-AF65-F5344CB8AC3E}">
        <p14:creationId xmlns:p14="http://schemas.microsoft.com/office/powerpoint/2010/main" val="4032967571"/>
      </p:ext>
    </p:extLst>
  </p:cSld>
  <p:clrMapOvr>
    <a:masterClrMapping/>
  </p:clrMapOvr>
  <p:transition xmlns:p14="http://schemas.microsoft.com/office/powerpoint/2010/main" spd="slow" advTm="1643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322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3" b="28459"/>
          <a:stretch/>
        </p:blipFill>
        <p:spPr>
          <a:xfrm>
            <a:off x="1008954" y="762000"/>
            <a:ext cx="7765475" cy="5538485"/>
          </a:xfrm>
        </p:spPr>
      </p:pic>
    </p:spTree>
    <p:extLst>
      <p:ext uri="{BB962C8B-B14F-4D97-AF65-F5344CB8AC3E}">
        <p14:creationId xmlns:p14="http://schemas.microsoft.com/office/powerpoint/2010/main" val="3496305927"/>
      </p:ext>
    </p:extLst>
  </p:cSld>
  <p:clrMapOvr>
    <a:masterClrMapping/>
  </p:clrMapOvr>
  <p:transition xmlns:p14="http://schemas.microsoft.com/office/powerpoint/2010/main" spd="slow" advTm="3452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möchte Gottes Lob erheben</a:t>
            </a:r>
            <a:r>
              <a:rPr lang="nl-BE" dirty="0"/>
              <a:t> </a:t>
            </a:r>
            <a:endParaRPr lang="nl-NL" dirty="0"/>
          </a:p>
        </p:txBody>
      </p:sp>
      <p:pic>
        <p:nvPicPr>
          <p:cNvPr id="4" name="Tijdelijke aanduiding voor inhoud 3" descr="ES021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9" b="36385"/>
          <a:stretch/>
        </p:blipFill>
        <p:spPr>
          <a:xfrm>
            <a:off x="276225" y="1364976"/>
            <a:ext cx="8594725" cy="4937125"/>
          </a:xfrm>
        </p:spPr>
      </p:pic>
    </p:spTree>
    <p:extLst>
      <p:ext uri="{BB962C8B-B14F-4D97-AF65-F5344CB8AC3E}">
        <p14:creationId xmlns:p14="http://schemas.microsoft.com/office/powerpoint/2010/main" val="1332524327"/>
      </p:ext>
    </p:extLst>
  </p:cSld>
  <p:clrMapOvr>
    <a:masterClrMapping/>
  </p:clrMapOvr>
  <p:transition xmlns:p14="http://schemas.microsoft.com/office/powerpoint/2010/main" spd="slow" advTm="6970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S323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" t="7987" r="-4186" b="40556"/>
          <a:stretch/>
        </p:blipFill>
        <p:spPr>
          <a:xfrm>
            <a:off x="274320" y="338667"/>
            <a:ext cx="8595360" cy="5897541"/>
          </a:xfrm>
        </p:spPr>
      </p:pic>
    </p:spTree>
    <p:extLst>
      <p:ext uri="{BB962C8B-B14F-4D97-AF65-F5344CB8AC3E}">
        <p14:creationId xmlns:p14="http://schemas.microsoft.com/office/powerpoint/2010/main" val="449392688"/>
      </p:ext>
    </p:extLst>
  </p:cSld>
  <p:clrMapOvr>
    <a:masterClrMapping/>
  </p:clrMapOvr>
  <p:transition xmlns:p14="http://schemas.microsoft.com/office/powerpoint/2010/main" spd="slow" advTm="2747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° 13/01/1925</a:t>
            </a:r>
          </a:p>
          <a:p>
            <a:r>
              <a:rPr lang="nl-NL" dirty="0" smtClean="0"/>
              <a:t>+ 07/12/2015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Edeltraut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err="1" smtClean="0"/>
              <a:t>Schmalz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1972179"/>
      </p:ext>
    </p:extLst>
  </p:cSld>
  <p:clrMapOvr>
    <a:masterClrMapping/>
  </p:clrMapOvr>
  <p:transition xmlns:p14="http://schemas.microsoft.com/office/powerpoint/2010/main" spd="slow" advTm="12499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Gönnt mir nur ein wenig Licht</a:t>
            </a:r>
            <a:r>
              <a:rPr lang="nl-BE" dirty="0"/>
              <a:t> </a:t>
            </a:r>
            <a:endParaRPr lang="nl-NL" dirty="0"/>
          </a:p>
        </p:txBody>
      </p:sp>
      <p:pic>
        <p:nvPicPr>
          <p:cNvPr id="4" name="Tijdelijke aanduiding voor inhoud 3" descr="ES015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8" b="209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0325106"/>
      </p:ext>
    </p:extLst>
  </p:cSld>
  <p:clrMapOvr>
    <a:masterClrMapping/>
  </p:clrMapOvr>
  <p:transition xmlns:p14="http://schemas.microsoft.com/office/powerpoint/2010/main" spd="slow" advTm="5196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 bescheidener Flur</a:t>
            </a:r>
            <a:r>
              <a:rPr lang="nl-BE" dirty="0"/>
              <a:t> </a:t>
            </a:r>
            <a:endParaRPr lang="nl-NL" dirty="0"/>
          </a:p>
        </p:txBody>
      </p:sp>
      <p:pic>
        <p:nvPicPr>
          <p:cNvPr id="5" name="Afbeelding 4" descr="ES0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1439332"/>
            <a:ext cx="3481917" cy="530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55669"/>
      </p:ext>
    </p:extLst>
  </p:cSld>
  <p:clrMapOvr>
    <a:masterClrMapping/>
  </p:clrMapOvr>
  <p:transition xmlns:p14="http://schemas.microsoft.com/office/powerpoint/2010/main" spd="slow" advTm="4059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SOHO.thmx</Template>
  <TotalTime>281</TotalTime>
  <Words>120</Words>
  <Application>Microsoft Macintosh PowerPoint</Application>
  <PresentationFormat>Diavoorstelling (4:3)</PresentationFormat>
  <Paragraphs>31</Paragraphs>
  <Slides>71</Slides>
  <Notes>0</Notes>
  <HiddenSlides>0</HiddenSlides>
  <MMClips>2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71</vt:i4>
      </vt:variant>
    </vt:vector>
  </HeadingPairs>
  <TitlesOfParts>
    <vt:vector size="72" baseType="lpstr">
      <vt:lpstr>SOHO</vt:lpstr>
      <vt:lpstr>Edeltraut Schmalz  zingt Ein kleines Veilchen </vt:lpstr>
      <vt:lpstr>Ein kleines Veilchen bin ich nur </vt:lpstr>
      <vt:lpstr>möchte gerne leben </vt:lpstr>
      <vt:lpstr>möchte blühen auf grüner Flur </vt:lpstr>
      <vt:lpstr>möchte Gottes Lob erheben </vt:lpstr>
      <vt:lpstr>möchte blühen auf grüner Flur </vt:lpstr>
      <vt:lpstr>möchte Gottes Lob erheben </vt:lpstr>
      <vt:lpstr>Gönnt mir nur ein wenig Licht </vt:lpstr>
      <vt:lpstr>auf bescheidener Flur </vt:lpstr>
      <vt:lpstr>lasst mich blühen brecht mich nicht  </vt:lpstr>
      <vt:lpstr>bin ein Veilchen nur </vt:lpstr>
      <vt:lpstr>lasst mich blühen brecht mich nicht </vt:lpstr>
      <vt:lpstr>bin ein Veilchen nur </vt:lpstr>
      <vt:lpstr>Und ich weiß auch ganz genau </vt:lpstr>
      <vt:lpstr>dass ein Gott mich liebt </vt:lpstr>
      <vt:lpstr>der von seines Himmels Blau </vt:lpstr>
      <vt:lpstr>mir ein wenig gibt </vt:lpstr>
      <vt:lpstr>der von seines Himmels Blau </vt:lpstr>
      <vt:lpstr>mir ein wenig gibt </vt:lpstr>
      <vt:lpstr>Edeltraut Schmalz</vt:lpstr>
      <vt:lpstr>Edeltraut &amp; August</vt:lpstr>
      <vt:lpstr>met Lothar</vt:lpstr>
      <vt:lpstr>PowerPoint-presentatie</vt:lpstr>
      <vt:lpstr>PowerPoint-presentatie</vt:lpstr>
      <vt:lpstr>daarna… Renata</vt:lpstr>
      <vt:lpstr>PowerPoint-presentatie</vt:lpstr>
      <vt:lpstr>PowerPoint-presentatie</vt:lpstr>
      <vt:lpstr>dan… Magdalena</vt:lpstr>
      <vt:lpstr>en dan… Arnold</vt:lpstr>
      <vt:lpstr>PowerPoint-presentatie</vt:lpstr>
      <vt:lpstr>tot slot… Vera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Edeltraut Schmalz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 kleines Veilchen </dc:title>
  <dc:creator>Arnold Müller</dc:creator>
  <cp:lastModifiedBy>Arnold Müller</cp:lastModifiedBy>
  <cp:revision>21</cp:revision>
  <dcterms:created xsi:type="dcterms:W3CDTF">2015-12-08T08:29:58Z</dcterms:created>
  <dcterms:modified xsi:type="dcterms:W3CDTF">2015-12-08T16:05:26Z</dcterms:modified>
</cp:coreProperties>
</file>